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4729"/>
  </p:normalViewPr>
  <p:slideViewPr>
    <p:cSldViewPr snapToGrid="0" snapToObjects="1">
      <p:cViewPr varScale="1">
        <p:scale>
          <a:sx n="111" d="100"/>
          <a:sy n="111" d="100"/>
        </p:scale>
        <p:origin x="21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4821-966F-9E4A-A1EA-1C3A483D578B}" type="datetimeFigureOut">
              <a:rPr lang="hu-IT" smtClean="0"/>
              <a:t>2022. 06. 09.</a:t>
            </a:fld>
            <a:endParaRPr lang="hu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D67-6110-EF48-9DFC-9D873F7CDBE2}" type="slidenum">
              <a:rPr lang="hu-IT" smtClean="0"/>
              <a:t>‹#›</a:t>
            </a:fld>
            <a:endParaRPr lang="hu-IT"/>
          </a:p>
        </p:txBody>
      </p:sp>
    </p:spTree>
    <p:extLst>
      <p:ext uri="{BB962C8B-B14F-4D97-AF65-F5344CB8AC3E}">
        <p14:creationId xmlns:p14="http://schemas.microsoft.com/office/powerpoint/2010/main" val="115859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4821-966F-9E4A-A1EA-1C3A483D578B}" type="datetimeFigureOut">
              <a:rPr lang="hu-IT" smtClean="0"/>
              <a:t>2022. 06. 09.</a:t>
            </a:fld>
            <a:endParaRPr lang="hu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D67-6110-EF48-9DFC-9D873F7CDBE2}" type="slidenum">
              <a:rPr lang="hu-IT" smtClean="0"/>
              <a:t>‹#›</a:t>
            </a:fld>
            <a:endParaRPr lang="hu-IT"/>
          </a:p>
        </p:txBody>
      </p:sp>
    </p:spTree>
    <p:extLst>
      <p:ext uri="{BB962C8B-B14F-4D97-AF65-F5344CB8AC3E}">
        <p14:creationId xmlns:p14="http://schemas.microsoft.com/office/powerpoint/2010/main" val="98436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4821-966F-9E4A-A1EA-1C3A483D578B}" type="datetimeFigureOut">
              <a:rPr lang="hu-IT" smtClean="0"/>
              <a:t>2022. 06. 09.</a:t>
            </a:fld>
            <a:endParaRPr lang="hu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D67-6110-EF48-9DFC-9D873F7CDBE2}" type="slidenum">
              <a:rPr lang="hu-IT" smtClean="0"/>
              <a:t>‹#›</a:t>
            </a:fld>
            <a:endParaRPr lang="hu-IT"/>
          </a:p>
        </p:txBody>
      </p:sp>
    </p:spTree>
    <p:extLst>
      <p:ext uri="{BB962C8B-B14F-4D97-AF65-F5344CB8AC3E}">
        <p14:creationId xmlns:p14="http://schemas.microsoft.com/office/powerpoint/2010/main" val="3777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4821-966F-9E4A-A1EA-1C3A483D578B}" type="datetimeFigureOut">
              <a:rPr lang="hu-IT" smtClean="0"/>
              <a:t>2022. 06. 09.</a:t>
            </a:fld>
            <a:endParaRPr lang="hu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D67-6110-EF48-9DFC-9D873F7CDBE2}" type="slidenum">
              <a:rPr lang="hu-IT" smtClean="0"/>
              <a:t>‹#›</a:t>
            </a:fld>
            <a:endParaRPr lang="hu-IT"/>
          </a:p>
        </p:txBody>
      </p:sp>
    </p:spTree>
    <p:extLst>
      <p:ext uri="{BB962C8B-B14F-4D97-AF65-F5344CB8AC3E}">
        <p14:creationId xmlns:p14="http://schemas.microsoft.com/office/powerpoint/2010/main" val="413839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4821-966F-9E4A-A1EA-1C3A483D578B}" type="datetimeFigureOut">
              <a:rPr lang="hu-IT" smtClean="0"/>
              <a:t>2022. 06. 09.</a:t>
            </a:fld>
            <a:endParaRPr lang="hu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D67-6110-EF48-9DFC-9D873F7CDBE2}" type="slidenum">
              <a:rPr lang="hu-IT" smtClean="0"/>
              <a:t>‹#›</a:t>
            </a:fld>
            <a:endParaRPr lang="hu-IT"/>
          </a:p>
        </p:txBody>
      </p:sp>
    </p:spTree>
    <p:extLst>
      <p:ext uri="{BB962C8B-B14F-4D97-AF65-F5344CB8AC3E}">
        <p14:creationId xmlns:p14="http://schemas.microsoft.com/office/powerpoint/2010/main" val="325941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4821-966F-9E4A-A1EA-1C3A483D578B}" type="datetimeFigureOut">
              <a:rPr lang="hu-IT" smtClean="0"/>
              <a:t>2022. 06. 09.</a:t>
            </a:fld>
            <a:endParaRPr lang="hu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D67-6110-EF48-9DFC-9D873F7CDBE2}" type="slidenum">
              <a:rPr lang="hu-IT" smtClean="0"/>
              <a:t>‹#›</a:t>
            </a:fld>
            <a:endParaRPr lang="hu-IT"/>
          </a:p>
        </p:txBody>
      </p:sp>
    </p:spTree>
    <p:extLst>
      <p:ext uri="{BB962C8B-B14F-4D97-AF65-F5344CB8AC3E}">
        <p14:creationId xmlns:p14="http://schemas.microsoft.com/office/powerpoint/2010/main" val="90826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4821-966F-9E4A-A1EA-1C3A483D578B}" type="datetimeFigureOut">
              <a:rPr lang="hu-IT" smtClean="0"/>
              <a:t>2022. 06. 09.</a:t>
            </a:fld>
            <a:endParaRPr lang="hu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D67-6110-EF48-9DFC-9D873F7CDBE2}" type="slidenum">
              <a:rPr lang="hu-IT" smtClean="0"/>
              <a:t>‹#›</a:t>
            </a:fld>
            <a:endParaRPr lang="hu-IT"/>
          </a:p>
        </p:txBody>
      </p:sp>
    </p:spTree>
    <p:extLst>
      <p:ext uri="{BB962C8B-B14F-4D97-AF65-F5344CB8AC3E}">
        <p14:creationId xmlns:p14="http://schemas.microsoft.com/office/powerpoint/2010/main" val="85085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4821-966F-9E4A-A1EA-1C3A483D578B}" type="datetimeFigureOut">
              <a:rPr lang="hu-IT" smtClean="0"/>
              <a:t>2022. 06. 09.</a:t>
            </a:fld>
            <a:endParaRPr lang="hu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D67-6110-EF48-9DFC-9D873F7CDBE2}" type="slidenum">
              <a:rPr lang="hu-IT" smtClean="0"/>
              <a:t>‹#›</a:t>
            </a:fld>
            <a:endParaRPr lang="hu-IT"/>
          </a:p>
        </p:txBody>
      </p:sp>
    </p:spTree>
    <p:extLst>
      <p:ext uri="{BB962C8B-B14F-4D97-AF65-F5344CB8AC3E}">
        <p14:creationId xmlns:p14="http://schemas.microsoft.com/office/powerpoint/2010/main" val="293203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4821-966F-9E4A-A1EA-1C3A483D578B}" type="datetimeFigureOut">
              <a:rPr lang="hu-IT" smtClean="0"/>
              <a:t>2022. 06. 09.</a:t>
            </a:fld>
            <a:endParaRPr lang="hu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D67-6110-EF48-9DFC-9D873F7CDBE2}" type="slidenum">
              <a:rPr lang="hu-IT" smtClean="0"/>
              <a:t>‹#›</a:t>
            </a:fld>
            <a:endParaRPr lang="hu-IT"/>
          </a:p>
        </p:txBody>
      </p:sp>
    </p:spTree>
    <p:extLst>
      <p:ext uri="{BB962C8B-B14F-4D97-AF65-F5344CB8AC3E}">
        <p14:creationId xmlns:p14="http://schemas.microsoft.com/office/powerpoint/2010/main" val="313927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4821-966F-9E4A-A1EA-1C3A483D578B}" type="datetimeFigureOut">
              <a:rPr lang="hu-IT" smtClean="0"/>
              <a:t>2022. 06. 09.</a:t>
            </a:fld>
            <a:endParaRPr lang="hu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D67-6110-EF48-9DFC-9D873F7CDBE2}" type="slidenum">
              <a:rPr lang="hu-IT" smtClean="0"/>
              <a:t>‹#›</a:t>
            </a:fld>
            <a:endParaRPr lang="hu-IT"/>
          </a:p>
        </p:txBody>
      </p:sp>
    </p:spTree>
    <p:extLst>
      <p:ext uri="{BB962C8B-B14F-4D97-AF65-F5344CB8AC3E}">
        <p14:creationId xmlns:p14="http://schemas.microsoft.com/office/powerpoint/2010/main" val="417854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4821-966F-9E4A-A1EA-1C3A483D578B}" type="datetimeFigureOut">
              <a:rPr lang="hu-IT" smtClean="0"/>
              <a:t>2022. 06. 09.</a:t>
            </a:fld>
            <a:endParaRPr lang="hu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D67-6110-EF48-9DFC-9D873F7CDBE2}" type="slidenum">
              <a:rPr lang="hu-IT" smtClean="0"/>
              <a:t>‹#›</a:t>
            </a:fld>
            <a:endParaRPr lang="hu-IT"/>
          </a:p>
        </p:txBody>
      </p:sp>
    </p:spTree>
    <p:extLst>
      <p:ext uri="{BB962C8B-B14F-4D97-AF65-F5344CB8AC3E}">
        <p14:creationId xmlns:p14="http://schemas.microsoft.com/office/powerpoint/2010/main" val="264869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84821-966F-9E4A-A1EA-1C3A483D578B}" type="datetimeFigureOut">
              <a:rPr lang="hu-IT" smtClean="0"/>
              <a:t>2022. 06. 09.</a:t>
            </a:fld>
            <a:endParaRPr lang="hu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40D67-6110-EF48-9DFC-9D873F7CDBE2}" type="slidenum">
              <a:rPr lang="hu-IT" smtClean="0"/>
              <a:t>‹#›</a:t>
            </a:fld>
            <a:endParaRPr lang="hu-IT"/>
          </a:p>
        </p:txBody>
      </p:sp>
    </p:spTree>
    <p:extLst>
      <p:ext uri="{BB962C8B-B14F-4D97-AF65-F5344CB8AC3E}">
        <p14:creationId xmlns:p14="http://schemas.microsoft.com/office/powerpoint/2010/main" val="372489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BB2907-56F0-E846-BCF1-4C7FD81CC2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IT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931AB28-0F06-3E42-B0D3-4431F32FCD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IT"/>
          </a:p>
        </p:txBody>
      </p:sp>
    </p:spTree>
    <p:extLst>
      <p:ext uri="{BB962C8B-B14F-4D97-AF65-F5344CB8AC3E}">
        <p14:creationId xmlns:p14="http://schemas.microsoft.com/office/powerpoint/2010/main" val="202972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609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Macintosh PowerPoint</Application>
  <PresentationFormat>A4 (210x297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Office-téma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Katalin Vegvari</dc:creator>
  <cp:lastModifiedBy>Katalin Vegvari</cp:lastModifiedBy>
  <cp:revision>3</cp:revision>
  <dcterms:created xsi:type="dcterms:W3CDTF">2022-06-08T23:26:07Z</dcterms:created>
  <dcterms:modified xsi:type="dcterms:W3CDTF">2022-06-08T23:37:31Z</dcterms:modified>
</cp:coreProperties>
</file>