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115859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98436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3777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413839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325941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90826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85085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293203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313927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417854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264869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4821-966F-9E4A-A1EA-1C3A483D578B}" type="datetimeFigureOut">
              <a:rPr lang="hu-IT" smtClean="0"/>
              <a:t>05/16/2025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0D67-6110-EF48-9DFC-9D873F7CDBE2}" type="slidenum">
              <a:rPr lang="hu-IT" smtClean="0"/>
              <a:t>‹N›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372489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18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664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0</Words>
  <Application>Microsoft Office PowerPoint</Application>
  <PresentationFormat>A4 (21x29,7 cm)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Office-téma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Katalin Vegvari</dc:creator>
  <cp:lastModifiedBy>Windows User</cp:lastModifiedBy>
  <cp:revision>8</cp:revision>
  <dcterms:created xsi:type="dcterms:W3CDTF">2022-06-08T23:26:07Z</dcterms:created>
  <dcterms:modified xsi:type="dcterms:W3CDTF">2025-05-16T13:49:01Z</dcterms:modified>
</cp:coreProperties>
</file>